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64" r:id="rId4"/>
    <p:sldId id="265" r:id="rId5"/>
    <p:sldId id="266" r:id="rId6"/>
    <p:sldId id="267" r:id="rId7"/>
    <p:sldId id="262" r:id="rId8"/>
    <p:sldId id="261" r:id="rId9"/>
    <p:sldId id="258" r:id="rId10"/>
    <p:sldId id="259" r:id="rId11"/>
    <p:sldId id="260" r:id="rId12"/>
    <p:sldId id="263" r:id="rId1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767FBC-6956-4C46-AAF8-B64558E5A81E}" type="datetimeFigureOut">
              <a:rPr lang="hr-HR" smtClean="0"/>
              <a:t>29.11.2016.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64DEDF-355C-4279-84D3-732D4F5AFB5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1530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4DEDF-355C-4279-84D3-732D4F5AFB5E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06524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4DEDF-355C-4279-84D3-732D4F5AFB5E}" type="slidenum">
              <a:rPr lang="hr-HR" smtClean="0"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02070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3576F-1EB2-4532-A6D1-68A51B3FBD70}" type="datetimeFigureOut">
              <a:rPr lang="hr-HR" smtClean="0"/>
              <a:t>29.11.2016.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6340-906A-44CA-9DF3-FF408B25F4D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3576F-1EB2-4532-A6D1-68A51B3FBD70}" type="datetimeFigureOut">
              <a:rPr lang="hr-HR" smtClean="0"/>
              <a:t>29.11.2016.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6340-906A-44CA-9DF3-FF408B25F4D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3576F-1EB2-4532-A6D1-68A51B3FBD70}" type="datetimeFigureOut">
              <a:rPr lang="hr-HR" smtClean="0"/>
              <a:t>29.11.2016.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6340-906A-44CA-9DF3-FF408B25F4D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3576F-1EB2-4532-A6D1-68A51B3FBD70}" type="datetimeFigureOut">
              <a:rPr lang="hr-HR" smtClean="0"/>
              <a:t>29.11.2016.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6340-906A-44CA-9DF3-FF408B25F4D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3576F-1EB2-4532-A6D1-68A51B3FBD70}" type="datetimeFigureOut">
              <a:rPr lang="hr-HR" smtClean="0"/>
              <a:t>29.11.2016.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6340-906A-44CA-9DF3-FF408B25F4D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3576F-1EB2-4532-A6D1-68A51B3FBD70}" type="datetimeFigureOut">
              <a:rPr lang="hr-HR" smtClean="0"/>
              <a:t>29.11.2016.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6340-906A-44CA-9DF3-FF408B25F4D8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3576F-1EB2-4532-A6D1-68A51B3FBD70}" type="datetimeFigureOut">
              <a:rPr lang="hr-HR" smtClean="0"/>
              <a:t>29.11.2016.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6340-906A-44CA-9DF3-FF408B25F4D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3576F-1EB2-4532-A6D1-68A51B3FBD70}" type="datetimeFigureOut">
              <a:rPr lang="hr-HR" smtClean="0"/>
              <a:t>29.11.2016.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6340-906A-44CA-9DF3-FF408B25F4D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3576F-1EB2-4532-A6D1-68A51B3FBD70}" type="datetimeFigureOut">
              <a:rPr lang="hr-HR" smtClean="0"/>
              <a:t>29.11.2016.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6340-906A-44CA-9DF3-FF408B25F4D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3576F-1EB2-4532-A6D1-68A51B3FBD70}" type="datetimeFigureOut">
              <a:rPr lang="hr-HR" smtClean="0"/>
              <a:t>29.11.2016.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096340-906A-44CA-9DF3-FF408B25F4D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3576F-1EB2-4532-A6D1-68A51B3FBD70}" type="datetimeFigureOut">
              <a:rPr lang="hr-HR" smtClean="0"/>
              <a:t>29.11.2016.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6340-906A-44CA-9DF3-FF408B25F4D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033576F-1EB2-4532-A6D1-68A51B3FBD70}" type="datetimeFigureOut">
              <a:rPr lang="hr-HR" smtClean="0"/>
              <a:t>29.11.2016.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3096340-906A-44CA-9DF3-FF408B25F4D8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xoyKamPfj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 rot="19140000">
            <a:off x="616917" y="1497548"/>
            <a:ext cx="5761758" cy="1512011"/>
          </a:xfrm>
        </p:spPr>
        <p:txBody>
          <a:bodyPr/>
          <a:lstStyle/>
          <a:p>
            <a:r>
              <a:rPr lang="hr-HR" dirty="0" smtClean="0"/>
              <a:t>Bonton i sugestije za bolju komuniKACIJU S OSOBAMA </a:t>
            </a:r>
            <a:r>
              <a:rPr lang="hr-HR" dirty="0" smtClean="0"/>
              <a:t>S </a:t>
            </a:r>
            <a:r>
              <a:rPr lang="hr-HR" dirty="0" smtClean="0"/>
              <a:t>INVALIDITETOM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1099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323528" y="1097280"/>
            <a:ext cx="3672408" cy="3987904"/>
          </a:xfrm>
        </p:spPr>
        <p:txBody>
          <a:bodyPr>
            <a:normAutofit/>
          </a:bodyPr>
          <a:lstStyle/>
          <a:p>
            <a:r>
              <a:rPr lang="hr-HR" dirty="0" smtClean="0"/>
              <a:t>    Kad </a:t>
            </a:r>
            <a:r>
              <a:rPr lang="hr-HR" dirty="0" smtClean="0"/>
              <a:t>su invalidska kolica dobro </a:t>
            </a:r>
            <a:r>
              <a:rPr lang="hr-HR" dirty="0" smtClean="0"/>
              <a:t>opremljena, </a:t>
            </a:r>
            <a:r>
              <a:rPr lang="hr-HR" dirty="0" smtClean="0"/>
              <a:t>ona </a:t>
            </a:r>
            <a:r>
              <a:rPr lang="hr-HR" dirty="0" smtClean="0"/>
              <a:t>mogu značiti </a:t>
            </a:r>
            <a:r>
              <a:rPr lang="hr-HR" dirty="0" smtClean="0"/>
              <a:t>slobodu koja pruža korisniku mogućnost </a:t>
            </a:r>
            <a:r>
              <a:rPr lang="hr-HR" dirty="0" smtClean="0"/>
              <a:t>slobode kretanja.</a:t>
            </a:r>
            <a:endParaRPr lang="hr-HR" dirty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836712"/>
            <a:ext cx="3205001" cy="481625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3141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1100628"/>
            <a:ext cx="8496944" cy="3579849"/>
          </a:xfrm>
        </p:spPr>
        <p:txBody>
          <a:bodyPr/>
          <a:lstStyle/>
          <a:p>
            <a:r>
              <a:rPr lang="hr-HR" sz="2400" dirty="0" smtClean="0">
                <a:hlinkClick r:id="rId3"/>
              </a:rPr>
              <a:t>       https</a:t>
            </a:r>
            <a:r>
              <a:rPr lang="hr-HR" sz="2400" dirty="0">
                <a:hlinkClick r:id="rId3"/>
              </a:rPr>
              <a:t>://</a:t>
            </a:r>
            <a:r>
              <a:rPr lang="hr-HR" sz="2400" dirty="0" smtClean="0">
                <a:hlinkClick r:id="rId3"/>
              </a:rPr>
              <a:t>www.youtube.com/watch?v=WxoyKamPfjk</a:t>
            </a:r>
            <a:endParaRPr lang="hr-HR" sz="2400" dirty="0" smtClean="0"/>
          </a:p>
          <a:p>
            <a:pPr algn="ctr"/>
            <a:r>
              <a:rPr lang="hr-HR" sz="3600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 </a:t>
            </a:r>
            <a:r>
              <a:rPr lang="hr-HR" sz="3600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podcjenjujte mogućnosti ljudi s invaliditetom ili </a:t>
            </a:r>
            <a:r>
              <a:rPr lang="hr-HR" sz="3600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ljudi </a:t>
            </a:r>
            <a:r>
              <a:rPr lang="hr-HR" sz="3600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koji su u invalidskim kolicima !</a:t>
            </a:r>
            <a:endParaRPr lang="hr-HR" sz="3600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393441"/>
            <a:ext cx="4704796" cy="343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64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8000" dirty="0" smtClean="0"/>
              <a:t>Istražili</a:t>
            </a:r>
            <a:r>
              <a:rPr lang="hr-HR" sz="8000" dirty="0" smtClean="0"/>
              <a:t>:</a:t>
            </a:r>
            <a:endParaRPr lang="hr-HR" sz="8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556792"/>
            <a:ext cx="7520940" cy="3579849"/>
          </a:xfrm>
        </p:spPr>
        <p:txBody>
          <a:bodyPr>
            <a:normAutofit/>
          </a:bodyPr>
          <a:lstStyle/>
          <a:p>
            <a:r>
              <a:rPr lang="hr-HR" sz="6000" dirty="0" smtClean="0"/>
              <a:t>      u</a:t>
            </a:r>
            <a:r>
              <a:rPr lang="hr-HR" sz="6000" dirty="0" smtClean="0"/>
              <a:t>čenici 7.b razreda</a:t>
            </a:r>
            <a:endParaRPr lang="hr-HR" sz="6000" dirty="0"/>
          </a:p>
        </p:txBody>
      </p:sp>
    </p:spTree>
    <p:extLst>
      <p:ext uri="{BB962C8B-B14F-4D97-AF65-F5344CB8AC3E}">
        <p14:creationId xmlns:p14="http://schemas.microsoft.com/office/powerpoint/2010/main" val="153220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2420888"/>
            <a:ext cx="8208912" cy="548640"/>
          </a:xfrm>
        </p:spPr>
        <p:txBody>
          <a:bodyPr/>
          <a:lstStyle/>
          <a:p>
            <a:pPr algn="ctr"/>
            <a:r>
              <a:rPr lang="hr-HR" sz="9600" dirty="0" smtClean="0"/>
              <a:t>NAJOSNOVNIJE</a:t>
            </a:r>
            <a:endParaRPr lang="hr-HR" sz="9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100628"/>
            <a:ext cx="8280920" cy="391254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endParaRPr lang="hr-HR" sz="2400" dirty="0">
              <a:latin typeface="Arial" pitchFamily="34" charset="0"/>
              <a:cs typeface="Arial" pitchFamily="34" charset="0"/>
            </a:endParaRPr>
          </a:p>
          <a:p>
            <a:pPr marL="0" indent="0"/>
            <a:endParaRPr lang="hr-H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38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Arial" pitchFamily="34" charset="0"/>
                <a:cs typeface="Arial" pitchFamily="34" charset="0"/>
              </a:rPr>
              <a:t>Usredotočite se na osobu, a ne na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nje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ZI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n invaliditet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! </a:t>
            </a:r>
            <a:endParaRPr lang="hr-H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1052735"/>
            <a:ext cx="6471845" cy="3985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645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" pitchFamily="34" charset="0"/>
                <a:cs typeface="Arial" pitchFamily="34" charset="0"/>
              </a:rPr>
              <a:t>Prije nego priskočite u pomoć pitajte ju želi li pomoć!</a:t>
            </a:r>
            <a:br>
              <a:rPr lang="hr-HR" dirty="0">
                <a:latin typeface="Arial" pitchFamily="34" charset="0"/>
                <a:cs typeface="Arial" pitchFamily="34" charset="0"/>
              </a:rPr>
            </a:br>
            <a:endParaRPr lang="hr-H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1"/>
          <a:stretch/>
        </p:blipFill>
        <p:spPr bwMode="auto">
          <a:xfrm>
            <a:off x="1763688" y="837912"/>
            <a:ext cx="5229231" cy="4236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61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" pitchFamily="34" charset="0"/>
                <a:cs typeface="Arial" pitchFamily="34" charset="0"/>
              </a:rPr>
              <a:t>Govorite izravno osobi u kolicima, a ne nekome pokraj !</a:t>
            </a:r>
            <a:br>
              <a:rPr lang="hr-HR" dirty="0">
                <a:latin typeface="Arial" pitchFamily="34" charset="0"/>
                <a:cs typeface="Arial" pitchFamily="34" charset="0"/>
              </a:rPr>
            </a:br>
            <a:endParaRPr lang="hr-H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789277"/>
            <a:ext cx="5112568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275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ial" pitchFamily="34" charset="0"/>
                <a:cs typeface="Arial" pitchFamily="34" charset="0"/>
              </a:rPr>
              <a:t>Osobu u invalidskim kolicima nikada ne </a:t>
            </a:r>
            <a:r>
              <a:rPr lang="hr-HR" dirty="0" err="1">
                <a:latin typeface="Arial" pitchFamily="34" charset="0"/>
                <a:cs typeface="Arial" pitchFamily="34" charset="0"/>
              </a:rPr>
              <a:t>tapšite</a:t>
            </a:r>
            <a:r>
              <a:rPr lang="hr-HR" dirty="0">
                <a:latin typeface="Arial" pitchFamily="34" charset="0"/>
                <a:cs typeface="Arial" pitchFamily="34" charset="0"/>
              </a:rPr>
              <a:t> po glavi ! </a:t>
            </a:r>
            <a:br>
              <a:rPr lang="hr-HR" dirty="0">
                <a:latin typeface="Arial" pitchFamily="34" charset="0"/>
                <a:cs typeface="Arial" pitchFamily="34" charset="0"/>
              </a:rPr>
            </a:br>
            <a:endParaRPr lang="hr-H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1" t="4965" b="3684"/>
          <a:stretch/>
        </p:blipFill>
        <p:spPr bwMode="auto">
          <a:xfrm>
            <a:off x="1691680" y="836711"/>
            <a:ext cx="4939712" cy="4294909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083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   Pristojno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je rukovati se s osobom s invaliditetom pa čak i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ako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ima ograničene mogućnosti micanja ruke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55"/>
          <a:stretch/>
        </p:blipFill>
        <p:spPr>
          <a:xfrm>
            <a:off x="205020" y="620688"/>
            <a:ext cx="4609955" cy="3064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43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Usredotočite se na osobu, a ne na </a:t>
            </a:r>
            <a:r>
              <a:rPr lang="pt-BR" dirty="0" smtClean="0"/>
              <a:t>nje</a:t>
            </a:r>
            <a:r>
              <a:rPr lang="hr-HR" dirty="0" smtClean="0"/>
              <a:t>ZI</a:t>
            </a:r>
            <a:r>
              <a:rPr lang="pt-BR" dirty="0" smtClean="0"/>
              <a:t>n invaliditet</a:t>
            </a:r>
            <a:r>
              <a:rPr lang="hr-HR" dirty="0" smtClean="0"/>
              <a:t>!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62801">
            <a:off x="3595784" y="2450734"/>
            <a:ext cx="4723726" cy="295232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4463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 rot="19108978">
            <a:off x="3100096" y="2043002"/>
            <a:ext cx="6001555" cy="3522711"/>
          </a:xfrm>
        </p:spPr>
        <p:txBody>
          <a:bodyPr/>
          <a:lstStyle/>
          <a:p>
            <a:r>
              <a:rPr lang="hr-HR" dirty="0" smtClean="0"/>
              <a:t>Nemojte misliti o ljudima u kolicima kao o bolesnima i pazite na svoje predrasude </a:t>
            </a:r>
            <a:r>
              <a:rPr lang="hr-HR" dirty="0" smtClean="0"/>
              <a:t>!</a:t>
            </a:r>
            <a:endParaRPr lang="hr-HR" dirty="0" smtClean="0"/>
          </a:p>
          <a:p>
            <a:r>
              <a:rPr lang="hr-HR" dirty="0" smtClean="0"/>
              <a:t>Nemojte misliti kako je uporaba kolica tragedija </a:t>
            </a:r>
            <a:r>
              <a:rPr lang="hr-HR" dirty="0" smtClean="0"/>
              <a:t>!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3662955" cy="3092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26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utovi">
  <a:themeElements>
    <a:clrScheme name="Kutovi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Kutov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utov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221</TotalTime>
  <Words>155</Words>
  <Application>Microsoft Office PowerPoint</Application>
  <PresentationFormat>Prikaz na zaslonu (4:3)</PresentationFormat>
  <Paragraphs>19</Paragraphs>
  <Slides>12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3" baseType="lpstr">
      <vt:lpstr>Kutovi</vt:lpstr>
      <vt:lpstr>Bonton i sugestije za bolju komuniKACIJU S OSOBAMA S INVALIDITETOM</vt:lpstr>
      <vt:lpstr>NAJOSNOVNIJE</vt:lpstr>
      <vt:lpstr>Usredotočite se na osobu, a ne na njeZIn invaliditet! </vt:lpstr>
      <vt:lpstr>Prije nego priskočite u pomoć pitajte ju želi li pomoć! </vt:lpstr>
      <vt:lpstr>Govorite izravno osobi u kolicima, a ne nekome pokraj ! </vt:lpstr>
      <vt:lpstr>Osobu u invalidskim kolicima nikada ne tapšite po glavi !  </vt:lpstr>
      <vt:lpstr>PowerPointova prezentacija</vt:lpstr>
      <vt:lpstr>Usredotočite se na osobu, a ne na njeZIn invaliditet!</vt:lpstr>
      <vt:lpstr>PowerPointova prezentacija</vt:lpstr>
      <vt:lpstr>PowerPointova prezentacija</vt:lpstr>
      <vt:lpstr>PowerPointova prezentacija</vt:lpstr>
      <vt:lpstr>Istražili: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Bonton i sugestije za bolju komuniKACIJU S OSOBAMA SA INVALIDITETOM</dc:title>
  <dc:creator>K</dc:creator>
  <cp:lastModifiedBy>K</cp:lastModifiedBy>
  <cp:revision>16</cp:revision>
  <dcterms:created xsi:type="dcterms:W3CDTF">2016-11-24T12:23:55Z</dcterms:created>
  <dcterms:modified xsi:type="dcterms:W3CDTF">2016-11-29T10:21:52Z</dcterms:modified>
</cp:coreProperties>
</file>