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2" r:id="rId9"/>
    <p:sldId id="263" r:id="rId10"/>
    <p:sldId id="267" r:id="rId11"/>
    <p:sldId id="268" r:id="rId12"/>
    <p:sldId id="264" r:id="rId13"/>
    <p:sldId id="269" r:id="rId14"/>
  </p:sldIdLst>
  <p:sldSz cx="9144000" cy="6858000" type="screen4x3"/>
  <p:notesSz cx="6858000" cy="994568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C966-2D4A-45F3-8811-5C00D9558777}" type="datetimeFigureOut">
              <a:rPr lang="sr-Latn-CS" smtClean="0"/>
              <a:t>4.6.2016.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D1F52-9FFE-4AA1-90BB-9FEAABB880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810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68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8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70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44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31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14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234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5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36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7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82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B7B6-53E6-4E3A-A9CC-97250B933047}" type="datetimeFigureOut">
              <a:rPr lang="sr-Latn-CS" smtClean="0"/>
              <a:pPr/>
              <a:t>4.6.2016.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5F27-CE87-4CA6-A513-762DA18A51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66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Na&#353;%20provod%20na%20Plitvicama\Na&#353;%20provod%20na%20Plitvicama.mp4" TargetMode="External"/><Relationship Id="rId1" Type="http://schemas.microsoft.com/office/2007/relationships/media" Target="file:///F:\Na&#353;%20provod%20na%20Plitvicama\Na&#353;%20provod%20na%20Plitvicama.mp4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MOV00979.MPG" TargetMode="External"/><Relationship Id="rId1" Type="http://schemas.microsoft.com/office/2007/relationships/media" Target="file:///F:\MOV00979.MPG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NAŠA EKSKURZIJA U                      6. RAZREDU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02" y="301777"/>
            <a:ext cx="8229600" cy="1143000"/>
          </a:xfrm>
        </p:spPr>
        <p:txBody>
          <a:bodyPr/>
          <a:lstStyle/>
          <a:p>
            <a:r>
              <a:rPr lang="hr-HR" dirty="0" smtClean="0"/>
              <a:t>Top – Terme Topusko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11646">
            <a:off x="7451771" y="4774022"/>
            <a:ext cx="1886971" cy="24811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470032" y="2710857"/>
            <a:ext cx="1673968" cy="1702847"/>
          </a:xfrm>
          <a:prstGeom prst="wedgeRoundRectCallout">
            <a:avLst>
              <a:gd name="adj1" fmla="val -16560"/>
              <a:gd name="adj2" fmla="val 715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JA SAM ZABORAVIO SKINUTI POTKOŠULJU PRIJE KUPANJA!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6002" y="14886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Nakon raspakiravanja i večere, išli smo u disko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Idućeg smo dana uživali na bazenima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0163" y="752762"/>
            <a:ext cx="2610469" cy="3480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7" y="1745806"/>
            <a:ext cx="1387228" cy="1179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31" y="2361425"/>
            <a:ext cx="1099546" cy="34943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710862" y="2143023"/>
            <a:ext cx="1656184" cy="720080"/>
          </a:xfrm>
          <a:prstGeom prst="wedgeEllipseCallout">
            <a:avLst>
              <a:gd name="adj1" fmla="val -65517"/>
              <a:gd name="adj2" fmla="val 13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DISKO!!!!</a:t>
            </a:r>
            <a:endParaRPr lang="hr-H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r="8929"/>
          <a:stretch/>
        </p:blipFill>
        <p:spPr>
          <a:xfrm>
            <a:off x="827585" y="3579345"/>
            <a:ext cx="3672407" cy="2945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3788" y="6511802"/>
            <a:ext cx="421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Unutarnji i vanjski bazen u kojima smo se kupali</a:t>
            </a:r>
            <a:endParaRPr lang="hr-HR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b="20068"/>
          <a:stretch/>
        </p:blipFill>
        <p:spPr>
          <a:xfrm>
            <a:off x="4711735" y="3663783"/>
            <a:ext cx="4454370" cy="27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4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Sisak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Vodič nam je pričao o povijesti Siska; govorio je o:</a:t>
            </a:r>
          </a:p>
          <a:p>
            <a:pPr lvl="3"/>
            <a:r>
              <a:rPr lang="hr-HR" dirty="0" smtClean="0"/>
              <a:t>Ostacima </a:t>
            </a:r>
            <a:r>
              <a:rPr lang="hr-HR" dirty="0" smtClean="0"/>
              <a:t>starog rimskog grada</a:t>
            </a:r>
          </a:p>
          <a:p>
            <a:pPr lvl="3"/>
            <a:r>
              <a:rPr lang="hr-HR" dirty="0" smtClean="0"/>
              <a:t>Parnoj dizalici Granik</a:t>
            </a:r>
          </a:p>
          <a:p>
            <a:pPr lvl="3"/>
            <a:r>
              <a:rPr lang="hr-HR" dirty="0" smtClean="0"/>
              <a:t>Crkvama</a:t>
            </a:r>
          </a:p>
          <a:p>
            <a:pPr lvl="3"/>
            <a:r>
              <a:rPr lang="hr-HR" dirty="0" smtClean="0"/>
              <a:t>Ljudevitu Posavskom</a:t>
            </a:r>
          </a:p>
          <a:p>
            <a:pPr lvl="3"/>
            <a:r>
              <a:rPr lang="hr-HR" dirty="0" smtClean="0"/>
              <a:t>...</a:t>
            </a:r>
          </a:p>
          <a:p>
            <a:pPr lvl="3"/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3131840" cy="234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7860" y="46257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Parna dizalica Granik</a:t>
            </a:r>
          </a:p>
          <a:p>
            <a:r>
              <a:rPr lang="hr-HR" dirty="0" smtClean="0"/>
              <a:t> je teret s brodova prenosila..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90" y="4625752"/>
            <a:ext cx="2771800" cy="207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...na vlakove koji bi ih prevozili dalje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69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8000" dirty="0" smtClean="0"/>
              <a:t>L</a:t>
            </a:r>
            <a:r>
              <a:rPr lang="hr-HR" dirty="0" smtClean="0"/>
              <a:t>ONJSKO </a:t>
            </a:r>
            <a:r>
              <a:rPr lang="hr-HR" sz="8900" dirty="0" smtClean="0"/>
              <a:t>P</a:t>
            </a:r>
            <a:r>
              <a:rPr lang="hr-HR" dirty="0" smtClean="0"/>
              <a:t>OLJE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Dok smo se vozili u autobusu brojali smo rode.</a:t>
            </a:r>
          </a:p>
          <a:p>
            <a:r>
              <a:rPr lang="hr-HR" dirty="0" smtClean="0"/>
              <a:t>Kada smo došli u selo Čigoć vodič nam je govorio o rodama, njihovoj seobi u Afriku, o težini njihovih gnijezda, o mužjacima i ženkama, kako ih se ne smije udomljavati, zašto ne idu preko Sredozemnog mora u Afriku, čime se hrane u Africi, koliko se dugo  razvijaju...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0493"/>
          <a:stretch/>
        </p:blipFill>
        <p:spPr>
          <a:xfrm>
            <a:off x="5674376" y="1960505"/>
            <a:ext cx="3464893" cy="4897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9048">
            <a:off x="2107404" y="4385242"/>
            <a:ext cx="2423740" cy="30963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9484" y="1927107"/>
            <a:ext cx="2736304" cy="1599609"/>
          </a:xfrm>
          <a:prstGeom prst="wedgeRoundRectCallout">
            <a:avLst>
              <a:gd name="adj1" fmla="val 32458"/>
              <a:gd name="adj2" fmla="val 10042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Mamma Mia!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Jedna roda me pratila sve do kuće!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884368" y="2132856"/>
            <a:ext cx="1440160" cy="1008112"/>
          </a:xfrm>
          <a:prstGeom prst="cloudCallout">
            <a:avLst>
              <a:gd name="adj1" fmla="val -84326"/>
              <a:gd name="adj2" fmla="val 528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Kuc, kuc</a:t>
            </a:r>
            <a:endParaRPr lang="hr-H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78378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477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Napravili: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-Sven Fuis									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67" y="1052736"/>
            <a:ext cx="4080272" cy="544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2966" y="1700808"/>
            <a:ext cx="166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sz="2400" dirty="0" smtClean="0"/>
              <a:t>Ivan Horak</a:t>
            </a:r>
            <a:endParaRPr lang="hr-HR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6" y="2852936"/>
            <a:ext cx="4010044" cy="3123335"/>
          </a:xfrm>
          <a:prstGeom prst="rect">
            <a:avLst/>
          </a:prstGeom>
          <a:ln w="228600" cap="sq" cmpd="thickThin">
            <a:solidFill>
              <a:srgbClr val="71360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Arc 9"/>
          <p:cNvSpPr/>
          <p:nvPr/>
        </p:nvSpPr>
        <p:spPr>
          <a:xfrm rot="18562476">
            <a:off x="1671028" y="2492896"/>
            <a:ext cx="1152128" cy="864096"/>
          </a:xfrm>
          <a:prstGeom prst="arc">
            <a:avLst>
              <a:gd name="adj1" fmla="val 16200000"/>
              <a:gd name="adj2" fmla="val 12002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2302201" y="2442249"/>
            <a:ext cx="70702" cy="720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8900" dirty="0" smtClean="0"/>
              <a:t>P</a:t>
            </a:r>
            <a:r>
              <a:rPr lang="hr-HR" dirty="0" smtClean="0"/>
              <a:t>LITVIČKA JEZERA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Nacionalni park Plitvička jezera sastoji se od 16 jezera.Najveće jezero je jezero Kozjak. </a:t>
            </a:r>
            <a:endParaRPr lang="hr-H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Ribe koje se nalaze u tim jezerima su crvenrepka, pastrva ...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Naše putovanje kroz Plitvice ćemo vam pokazati kroz jedan kratki filmić</a:t>
            </a:r>
            <a:endParaRPr lang="hr-H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š provod na Plitvicam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" y="571480"/>
            <a:ext cx="9176490" cy="516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PROŠĆANSKO JEZERO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Mostići po kojima smo hodali kroz skoro cijelo putovanje napravljeni su od drveta kestena</a:t>
            </a:r>
          </a:p>
          <a:p>
            <a:pPr>
              <a:buNone/>
            </a:pPr>
            <a:r>
              <a:rPr lang="hr-HR" dirty="0" smtClean="0"/>
              <a:t>     Radnici te mostiće moraju mijenjati svakih 8 ili 10 godina</a:t>
            </a:r>
            <a:endParaRPr lang="hr-HR" dirty="0"/>
          </a:p>
        </p:txBody>
      </p:sp>
      <p:pic>
        <p:nvPicPr>
          <p:cNvPr id="2050" name="Picture 2" descr="F:\DSC00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829" y="1785926"/>
            <a:ext cx="4788974" cy="359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SC00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6406"/>
            <a:ext cx="8643998" cy="648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MOV00979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58" y="272628"/>
            <a:ext cx="8501122" cy="63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JEZERO CIGINOVAC</a:t>
            </a:r>
            <a:endParaRPr lang="hr-HR" dirty="0"/>
          </a:p>
        </p:txBody>
      </p:sp>
      <p:pic>
        <p:nvPicPr>
          <p:cNvPr id="4098" name="Picture 2" descr="F:\DSC009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254"/>
            <a:ext cx="4038600" cy="302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Na ovoj slici su prikazane brane tog jezera</a:t>
            </a:r>
            <a:endParaRPr lang="hr-HR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SC0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04" cy="653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245</Words>
  <Application>Microsoft Office PowerPoint</Application>
  <PresentationFormat>On-screen Show (4:3)</PresentationFormat>
  <Paragraphs>40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sustava Office</vt:lpstr>
      <vt:lpstr>NAŠA EKSKURZIJA U                      6. RAZREDU</vt:lpstr>
      <vt:lpstr>PLITVIČKA JEZERA</vt:lpstr>
      <vt:lpstr>PowerPoint Presentation</vt:lpstr>
      <vt:lpstr>PowerPoint Presentation</vt:lpstr>
      <vt:lpstr>PROŠĆANSKO JEZERO</vt:lpstr>
      <vt:lpstr>PowerPoint Presentation</vt:lpstr>
      <vt:lpstr>PowerPoint Presentation</vt:lpstr>
      <vt:lpstr>JEZERO CIGINOVAC</vt:lpstr>
      <vt:lpstr>PowerPoint Presentation</vt:lpstr>
      <vt:lpstr>Top – Terme Topusko</vt:lpstr>
      <vt:lpstr>Sisak</vt:lpstr>
      <vt:lpstr>LONJSKO POLJE</vt:lpstr>
      <vt:lpstr>Napravili: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NAŠA EKSKURZIJA U                      6. RAZREDU</dc:title>
  <dc:creator>Korisnik</dc:creator>
  <cp:lastModifiedBy>Ivan Horak</cp:lastModifiedBy>
  <cp:revision>27</cp:revision>
  <dcterms:created xsi:type="dcterms:W3CDTF">2016-06-02T08:51:12Z</dcterms:created>
  <dcterms:modified xsi:type="dcterms:W3CDTF">2016-06-04T18:07:39Z</dcterms:modified>
</cp:coreProperties>
</file>