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4" autoAdjust="0"/>
    <p:restoredTop sz="94660"/>
  </p:normalViewPr>
  <p:slideViewPr>
    <p:cSldViewPr>
      <p:cViewPr>
        <p:scale>
          <a:sx n="50" d="100"/>
          <a:sy n="50" d="100"/>
        </p:scale>
        <p:origin x="-202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8E358E1-97B6-4016-B563-0F96B977E259}" type="datetimeFigureOut">
              <a:rPr lang="hr-HR" smtClean="0"/>
              <a:pPr/>
              <a:t>19.5.2014.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ADF1F4-546D-405A-8508-F7A051A0F4C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300  </a:t>
            </a:r>
            <a:r>
              <a:rPr lang="hr-HR" dirty="0" err="1" smtClean="0"/>
              <a:t>Years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Our</a:t>
            </a:r>
            <a:r>
              <a:rPr lang="hr-HR" dirty="0" smtClean="0"/>
              <a:t> </a:t>
            </a:r>
            <a:r>
              <a:rPr lang="hr-HR" dirty="0" err="1" smtClean="0"/>
              <a:t>Parish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/>
              <a:t>Church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Downtown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1568826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Emperor</a:t>
            </a:r>
            <a:r>
              <a:rPr lang="hr-HR" dirty="0" smtClean="0"/>
              <a:t> Karlo VI. </a:t>
            </a:r>
            <a:r>
              <a:rPr lang="hr-HR" dirty="0" err="1" smtClean="0"/>
              <a:t>ruled</a:t>
            </a:r>
            <a:r>
              <a:rPr lang="hr-HR" dirty="0" smtClean="0"/>
              <a:t> </a:t>
            </a:r>
            <a:r>
              <a:rPr lang="hr-HR" dirty="0" err="1" smtClean="0"/>
              <a:t>Austria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Hungary</a:t>
            </a:r>
            <a:r>
              <a:rPr lang="hr-HR" dirty="0" smtClean="0"/>
              <a:t> at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begining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18th </a:t>
            </a:r>
            <a:r>
              <a:rPr lang="hr-HR" dirty="0" err="1" smtClean="0"/>
              <a:t>century</a:t>
            </a:r>
            <a:r>
              <a:rPr lang="hr-HR" dirty="0" smtClean="0"/>
              <a:t>. </a:t>
            </a:r>
            <a:r>
              <a:rPr lang="en-GB" dirty="0" smtClean="0"/>
              <a:t>His</a:t>
            </a:r>
            <a:r>
              <a:rPr lang="hr-HR" dirty="0" smtClean="0"/>
              <a:t> </a:t>
            </a:r>
            <a:r>
              <a:rPr lang="hr-HR" dirty="0" err="1" smtClean="0"/>
              <a:t>daughter</a:t>
            </a:r>
            <a:r>
              <a:rPr lang="hr-HR" dirty="0" smtClean="0"/>
              <a:t> Marija Terezija </a:t>
            </a:r>
            <a:r>
              <a:rPr lang="hr-HR" dirty="0" err="1" smtClean="0"/>
              <a:t>came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Habsburg </a:t>
            </a:r>
            <a:r>
              <a:rPr lang="hr-HR" dirty="0" err="1" smtClean="0"/>
              <a:t>throne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Croats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Hungarians</a:t>
            </a:r>
            <a:r>
              <a:rPr lang="hr-HR" dirty="0" smtClean="0"/>
              <a:t> </a:t>
            </a:r>
            <a:r>
              <a:rPr lang="hr-HR" dirty="0" err="1" smtClean="0"/>
              <a:t>supported</a:t>
            </a:r>
            <a:r>
              <a:rPr lang="hr-HR" dirty="0" smtClean="0"/>
              <a:t> her to </a:t>
            </a:r>
            <a:r>
              <a:rPr lang="hr-HR" dirty="0" err="1" smtClean="0"/>
              <a:t>become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Queen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Austria</a:t>
            </a:r>
            <a:r>
              <a:rPr lang="hr-HR" dirty="0" smtClean="0"/>
              <a:t>, </a:t>
            </a:r>
            <a:r>
              <a:rPr lang="hr-HR" dirty="0" err="1" smtClean="0"/>
              <a:t>Hungary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Croatia. </a:t>
            </a:r>
            <a:r>
              <a:rPr lang="hr-HR" dirty="0" err="1" smtClean="0"/>
              <a:t>She</a:t>
            </a:r>
            <a:r>
              <a:rPr lang="hr-HR" dirty="0" smtClean="0"/>
              <a:t> </a:t>
            </a:r>
            <a:r>
              <a:rPr lang="hr-HR" dirty="0" err="1" smtClean="0"/>
              <a:t>ruled</a:t>
            </a:r>
            <a:r>
              <a:rPr lang="hr-HR" dirty="0" smtClean="0"/>
              <a:t> for 40 </a:t>
            </a:r>
            <a:r>
              <a:rPr lang="hr-HR" dirty="0" err="1" smtClean="0"/>
              <a:t>years</a:t>
            </a:r>
            <a:r>
              <a:rPr lang="hr-HR" dirty="0"/>
              <a:t> </a:t>
            </a:r>
            <a:r>
              <a:rPr lang="hr-HR" dirty="0" smtClean="0"/>
              <a:t>(1740. – 1780.). </a:t>
            </a:r>
            <a:r>
              <a:rPr lang="hr-HR" dirty="0" err="1" smtClean="0"/>
              <a:t>Her</a:t>
            </a:r>
            <a:r>
              <a:rPr lang="hr-HR" dirty="0" smtClean="0"/>
              <a:t> </a:t>
            </a:r>
            <a:r>
              <a:rPr lang="hr-HR" dirty="0" err="1" smtClean="0"/>
              <a:t>son</a:t>
            </a:r>
            <a:r>
              <a:rPr lang="hr-HR" dirty="0" smtClean="0"/>
              <a:t> Josip II. </a:t>
            </a:r>
            <a:r>
              <a:rPr lang="hr-HR" dirty="0" err="1"/>
              <a:t>r</a:t>
            </a:r>
            <a:r>
              <a:rPr lang="hr-HR" dirty="0" err="1" smtClean="0"/>
              <a:t>uled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1780. – 1790.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How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all </a:t>
            </a:r>
            <a:r>
              <a:rPr lang="hr-HR" dirty="0" err="1" smtClean="0"/>
              <a:t>started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3989030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Late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17th </a:t>
            </a:r>
            <a:r>
              <a:rPr lang="hr-HR" dirty="0" err="1" smtClean="0"/>
              <a:t>century</a:t>
            </a:r>
            <a:r>
              <a:rPr lang="hr-HR" dirty="0" smtClean="0"/>
              <a:t> </a:t>
            </a:r>
            <a:r>
              <a:rPr lang="hr-HR" dirty="0" err="1" smtClean="0"/>
              <a:t>after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Turkish</a:t>
            </a:r>
            <a:r>
              <a:rPr lang="hr-HR" dirty="0" smtClean="0"/>
              <a:t> </a:t>
            </a:r>
            <a:r>
              <a:rPr lang="hr-HR" dirty="0" err="1" smtClean="0"/>
              <a:t>army</a:t>
            </a:r>
            <a:r>
              <a:rPr lang="hr-HR" dirty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 </a:t>
            </a:r>
            <a:r>
              <a:rPr lang="hr-HR" dirty="0" err="1" smtClean="0"/>
              <a:t>defeated</a:t>
            </a:r>
            <a:r>
              <a:rPr lang="hr-HR" dirty="0" smtClean="0"/>
              <a:t> at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battle</a:t>
            </a:r>
            <a:r>
              <a:rPr lang="hr-HR" dirty="0" smtClean="0"/>
              <a:t> </a:t>
            </a:r>
            <a:r>
              <a:rPr lang="hr-HR" dirty="0" err="1" smtClean="0"/>
              <a:t>at</a:t>
            </a:r>
            <a:r>
              <a:rPr lang="hr-HR" dirty="0" smtClean="0"/>
              <a:t> </a:t>
            </a:r>
            <a:r>
              <a:rPr lang="hr-HR" dirty="0" err="1" smtClean="0"/>
              <a:t>Wien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1683. a </a:t>
            </a:r>
            <a:r>
              <a:rPr lang="hr-HR" dirty="0" err="1" smtClean="0"/>
              <a:t>lot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Bosnia</a:t>
            </a:r>
            <a:r>
              <a:rPr lang="hr-HR" dirty="0" smtClean="0"/>
              <a:t>, </a:t>
            </a:r>
            <a:r>
              <a:rPr lang="hr-HR" dirty="0" err="1" smtClean="0"/>
              <a:t>Serbia</a:t>
            </a:r>
            <a:r>
              <a:rPr lang="hr-HR" dirty="0" smtClean="0"/>
              <a:t>, </a:t>
            </a:r>
            <a:r>
              <a:rPr lang="hr-HR" dirty="0" err="1" smtClean="0"/>
              <a:t>Austria</a:t>
            </a:r>
            <a:r>
              <a:rPr lang="hr-HR" dirty="0" smtClean="0"/>
              <a:t> (40%)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Hungary</a:t>
            </a:r>
            <a:r>
              <a:rPr lang="hr-HR" dirty="0"/>
              <a:t> </a:t>
            </a:r>
            <a:r>
              <a:rPr lang="hr-HR" dirty="0" err="1" smtClean="0"/>
              <a:t>moved</a:t>
            </a:r>
            <a:r>
              <a:rPr lang="hr-HR" dirty="0" smtClean="0"/>
              <a:t> </a:t>
            </a:r>
            <a:r>
              <a:rPr lang="hr-HR" dirty="0" smtClean="0"/>
              <a:t>to  </a:t>
            </a:r>
            <a:r>
              <a:rPr lang="hr-HR" dirty="0" err="1" smtClean="0"/>
              <a:t>Downtown</a:t>
            </a:r>
            <a:r>
              <a:rPr lang="hr-HR" dirty="0" smtClean="0"/>
              <a:t>.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founded</a:t>
            </a:r>
            <a:r>
              <a:rPr lang="hr-HR" dirty="0" smtClean="0"/>
              <a:t> a </a:t>
            </a:r>
            <a:r>
              <a:rPr lang="hr-HR" dirty="0" err="1" smtClean="0"/>
              <a:t>settlement</a:t>
            </a:r>
            <a:r>
              <a:rPr lang="hr-HR" dirty="0" smtClean="0"/>
              <a:t> </a:t>
            </a:r>
            <a:r>
              <a:rPr lang="hr-HR" dirty="0" err="1" smtClean="0"/>
              <a:t>called</a:t>
            </a:r>
            <a:r>
              <a:rPr lang="hr-HR" dirty="0" smtClean="0"/>
              <a:t> Donja Varoš.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Turkish</a:t>
            </a:r>
            <a:r>
              <a:rPr lang="hr-HR" dirty="0" smtClean="0"/>
              <a:t> </a:t>
            </a:r>
            <a:r>
              <a:rPr lang="hr-HR" dirty="0" err="1" smtClean="0"/>
              <a:t>wave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012098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At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begining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18th </a:t>
            </a:r>
            <a:r>
              <a:rPr lang="hr-HR" dirty="0" err="1" smtClean="0"/>
              <a:t>century</a:t>
            </a:r>
            <a:r>
              <a:rPr lang="hr-HR" dirty="0" smtClean="0"/>
              <a:t>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1200 </a:t>
            </a:r>
            <a:r>
              <a:rPr lang="hr-HR" dirty="0" err="1" smtClean="0"/>
              <a:t>inhabitants</a:t>
            </a:r>
            <a:r>
              <a:rPr lang="hr-HR" dirty="0" smtClean="0"/>
              <a:t>. </a:t>
            </a:r>
            <a:r>
              <a:rPr lang="hr-HR" dirty="0" err="1" smtClean="0"/>
              <a:t>Primary</a:t>
            </a:r>
            <a:r>
              <a:rPr lang="hr-HR" dirty="0" smtClean="0"/>
              <a:t> </a:t>
            </a:r>
            <a:r>
              <a:rPr lang="hr-HR" dirty="0" err="1" smtClean="0"/>
              <a:t>school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attended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50 </a:t>
            </a:r>
            <a:r>
              <a:rPr lang="hr-HR" dirty="0" err="1" smtClean="0"/>
              <a:t>pupils</a:t>
            </a:r>
            <a:r>
              <a:rPr lang="hr-HR" dirty="0" smtClean="0"/>
              <a:t>. </a:t>
            </a:r>
            <a:r>
              <a:rPr lang="hr-HR" dirty="0" err="1" smtClean="0"/>
              <a:t>In</a:t>
            </a:r>
            <a:r>
              <a:rPr lang="hr-HR" dirty="0" smtClean="0"/>
              <a:t> 1737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about 2500 </a:t>
            </a:r>
            <a:r>
              <a:rPr lang="hr-HR" dirty="0" err="1" smtClean="0"/>
              <a:t>residents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about 452 </a:t>
            </a:r>
            <a:r>
              <a:rPr lang="hr-HR" dirty="0" err="1" smtClean="0"/>
              <a:t>homes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Inhabitants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040630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Catholic</a:t>
            </a:r>
            <a:r>
              <a:rPr lang="hr-HR" dirty="0" smtClean="0"/>
              <a:t> </a:t>
            </a:r>
            <a:r>
              <a:rPr lang="hr-HR" dirty="0" err="1" smtClean="0"/>
              <a:t>population</a:t>
            </a:r>
            <a:r>
              <a:rPr lang="hr-HR" dirty="0" smtClean="0"/>
              <a:t> </a:t>
            </a:r>
            <a:r>
              <a:rPr lang="hr-HR" dirty="0" err="1" smtClean="0"/>
              <a:t>built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Church</a:t>
            </a:r>
            <a:r>
              <a:rPr lang="hr-HR" dirty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1714.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Church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blessed</a:t>
            </a:r>
            <a:r>
              <a:rPr lang="hr-HR" dirty="0" smtClean="0"/>
              <a:t> </a:t>
            </a:r>
            <a:r>
              <a:rPr lang="hr-HR" dirty="0" err="1" smtClean="0"/>
              <a:t>name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Virgin</a:t>
            </a:r>
            <a:r>
              <a:rPr lang="hr-HR" dirty="0" smtClean="0"/>
              <a:t> </a:t>
            </a:r>
            <a:r>
              <a:rPr lang="hr-HR" dirty="0" err="1" smtClean="0"/>
              <a:t>Mary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consecrated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1732. 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 one </a:t>
            </a:r>
            <a:r>
              <a:rPr lang="hr-HR" dirty="0" err="1" smtClean="0"/>
              <a:t>nave</a:t>
            </a:r>
            <a:r>
              <a:rPr lang="hr-HR" dirty="0" smtClean="0"/>
              <a:t>. </a:t>
            </a:r>
            <a:r>
              <a:rPr lang="hr-HR" dirty="0" err="1" smtClean="0"/>
              <a:t>After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expended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Chaplain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Matija </a:t>
            </a:r>
            <a:r>
              <a:rPr lang="hr-HR" dirty="0" err="1" smtClean="0"/>
              <a:t>Vucić</a:t>
            </a:r>
            <a:r>
              <a:rPr lang="hr-HR" dirty="0"/>
              <a:t> </a:t>
            </a:r>
            <a:r>
              <a:rPr lang="hr-HR" dirty="0" smtClean="0"/>
              <a:t>(1706. – 1714.).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altar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/>
              <a:t> </a:t>
            </a:r>
            <a:r>
              <a:rPr lang="hr-HR" dirty="0" err="1" smtClean="0"/>
              <a:t>dedicated</a:t>
            </a:r>
            <a:r>
              <a:rPr lang="hr-HR" dirty="0" smtClean="0"/>
              <a:t> to </a:t>
            </a:r>
            <a:r>
              <a:rPr lang="hr-HR" dirty="0" err="1" smtClean="0"/>
              <a:t>Virgin</a:t>
            </a:r>
            <a:r>
              <a:rPr lang="hr-HR" dirty="0" smtClean="0"/>
              <a:t> </a:t>
            </a:r>
            <a:r>
              <a:rPr lang="hr-HR" dirty="0" err="1" smtClean="0"/>
              <a:t>Mary</a:t>
            </a:r>
            <a:r>
              <a:rPr lang="hr-HR" dirty="0" smtClean="0"/>
              <a:t>. </a:t>
            </a:r>
            <a:r>
              <a:rPr lang="hr-HR" dirty="0" err="1" smtClean="0"/>
              <a:t>Later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1762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tower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built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four</a:t>
            </a:r>
            <a:r>
              <a:rPr lang="hr-HR" dirty="0" smtClean="0"/>
              <a:t> </a:t>
            </a:r>
            <a:r>
              <a:rPr lang="hr-HR" dirty="0" err="1" smtClean="0"/>
              <a:t>bells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350 </a:t>
            </a:r>
            <a:r>
              <a:rPr lang="hr-HR" dirty="0" err="1" smtClean="0"/>
              <a:t>killos</a:t>
            </a:r>
            <a:r>
              <a:rPr lang="hr-HR" dirty="0" smtClean="0"/>
              <a:t> </a:t>
            </a:r>
            <a:r>
              <a:rPr lang="hr-HR" dirty="0" err="1" smtClean="0"/>
              <a:t>heavy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biggest</a:t>
            </a:r>
            <a:r>
              <a:rPr lang="hr-HR" dirty="0" smtClean="0"/>
              <a:t> </a:t>
            </a:r>
            <a:r>
              <a:rPr lang="hr-HR" dirty="0" err="1" smtClean="0"/>
              <a:t>bell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60 </a:t>
            </a:r>
            <a:r>
              <a:rPr lang="hr-HR" dirty="0" err="1" smtClean="0"/>
              <a:t>killos</a:t>
            </a:r>
            <a:r>
              <a:rPr lang="hr-HR" dirty="0" smtClean="0"/>
              <a:t> </a:t>
            </a:r>
            <a:r>
              <a:rPr lang="hr-HR" dirty="0" err="1" smtClean="0"/>
              <a:t>heavy</a:t>
            </a:r>
            <a:r>
              <a:rPr lang="hr-HR" dirty="0" smtClean="0"/>
              <a:t>. </a:t>
            </a:r>
            <a:r>
              <a:rPr lang="hr-HR" dirty="0" err="1" smtClean="0"/>
              <a:t>In</a:t>
            </a:r>
            <a:r>
              <a:rPr lang="hr-HR" dirty="0" smtClean="0"/>
              <a:t> 1754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a </a:t>
            </a:r>
            <a:r>
              <a:rPr lang="hr-HR" dirty="0" err="1" smtClean="0"/>
              <a:t>fenced</a:t>
            </a:r>
            <a:r>
              <a:rPr lang="hr-HR" dirty="0" smtClean="0"/>
              <a:t> </a:t>
            </a:r>
            <a:r>
              <a:rPr lang="hr-HR" dirty="0" err="1" smtClean="0"/>
              <a:t>graveyard</a:t>
            </a:r>
            <a:r>
              <a:rPr lang="hr-HR" dirty="0" smtClean="0"/>
              <a:t> </a:t>
            </a:r>
            <a:r>
              <a:rPr lang="hr-HR" dirty="0" err="1" smtClean="0"/>
              <a:t>around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Church</a:t>
            </a:r>
            <a:r>
              <a:rPr lang="hr-HR" dirty="0" smtClean="0"/>
              <a:t>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Catholic</a:t>
            </a:r>
            <a:r>
              <a:rPr lang="hr-HR" dirty="0"/>
              <a:t> </a:t>
            </a:r>
            <a:r>
              <a:rPr lang="hr-HR" dirty="0" err="1" smtClean="0"/>
              <a:t>Church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604096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In</a:t>
            </a:r>
            <a:r>
              <a:rPr lang="hr-HR" dirty="0" smtClean="0"/>
              <a:t> 1744, </a:t>
            </a:r>
            <a:r>
              <a:rPr lang="hr-HR" dirty="0" err="1" smtClean="0"/>
              <a:t>residents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Donja Varoš </a:t>
            </a:r>
            <a:r>
              <a:rPr lang="hr-HR" dirty="0" err="1" smtClean="0"/>
              <a:t>built</a:t>
            </a:r>
            <a:r>
              <a:rPr lang="hr-HR" dirty="0" smtClean="0"/>
              <a:t> a </a:t>
            </a:r>
            <a:r>
              <a:rPr lang="hr-HR" dirty="0" err="1" smtClean="0"/>
              <a:t>beautiful</a:t>
            </a:r>
            <a:r>
              <a:rPr lang="hr-HR" dirty="0" smtClean="0"/>
              <a:t> </a:t>
            </a:r>
            <a:r>
              <a:rPr lang="hr-HR" dirty="0" err="1" smtClean="0"/>
              <a:t>baroque</a:t>
            </a:r>
            <a:r>
              <a:rPr lang="hr-HR" dirty="0" smtClean="0"/>
              <a:t> </a:t>
            </a:r>
            <a:r>
              <a:rPr lang="hr-HR" dirty="0" err="1" smtClean="0"/>
              <a:t>chapel</a:t>
            </a:r>
            <a:r>
              <a:rPr lang="hr-HR" dirty="0" smtClean="0"/>
              <a:t> </a:t>
            </a:r>
            <a:r>
              <a:rPr lang="hr-HR" dirty="0" err="1" smtClean="0"/>
              <a:t>Saint</a:t>
            </a:r>
            <a:r>
              <a:rPr lang="hr-HR" dirty="0" smtClean="0"/>
              <a:t> </a:t>
            </a:r>
            <a:r>
              <a:rPr lang="hr-HR" dirty="0" err="1" smtClean="0"/>
              <a:t>Rocco</a:t>
            </a:r>
            <a:r>
              <a:rPr lang="hr-HR" dirty="0" smtClean="0"/>
              <a:t>. </a:t>
            </a:r>
            <a:r>
              <a:rPr lang="hr-HR" dirty="0" err="1" smtClean="0"/>
              <a:t>It</a:t>
            </a:r>
            <a:r>
              <a:rPr lang="hr-HR" dirty="0" smtClean="0"/>
              <a:t> is a </a:t>
            </a:r>
            <a:r>
              <a:rPr lang="hr-HR" dirty="0" err="1" smtClean="0"/>
              <a:t>votive</a:t>
            </a:r>
            <a:r>
              <a:rPr lang="hr-HR" dirty="0" smtClean="0"/>
              <a:t> </a:t>
            </a:r>
            <a:r>
              <a:rPr lang="hr-HR" dirty="0" err="1" smtClean="0"/>
              <a:t>Church</a:t>
            </a:r>
            <a:r>
              <a:rPr lang="hr-HR" dirty="0" smtClean="0"/>
              <a:t>. St. </a:t>
            </a:r>
            <a:r>
              <a:rPr lang="hr-HR" dirty="0" err="1" smtClean="0"/>
              <a:t>Rocco</a:t>
            </a:r>
            <a:r>
              <a:rPr lang="hr-HR" dirty="0" smtClean="0"/>
              <a:t> is a patron </a:t>
            </a:r>
            <a:r>
              <a:rPr lang="hr-HR" dirty="0" err="1" smtClean="0"/>
              <a:t>saint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plague.There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a monument </a:t>
            </a:r>
            <a:r>
              <a:rPr lang="hr-HR" dirty="0" err="1" smtClean="0"/>
              <a:t>built</a:t>
            </a:r>
            <a:r>
              <a:rPr lang="hr-HR" dirty="0" smtClean="0"/>
              <a:t> </a:t>
            </a:r>
            <a:r>
              <a:rPr lang="hr-HR" dirty="0" err="1" smtClean="0"/>
              <a:t>across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street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dedicated</a:t>
            </a:r>
            <a:r>
              <a:rPr lang="hr-HR" dirty="0" smtClean="0"/>
              <a:t> to </a:t>
            </a:r>
            <a:r>
              <a:rPr lang="hr-HR" dirty="0" err="1" smtClean="0"/>
              <a:t>plague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house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Ignjat</a:t>
            </a:r>
            <a:r>
              <a:rPr lang="hr-HR" dirty="0" smtClean="0"/>
              <a:t> </a:t>
            </a:r>
            <a:r>
              <a:rPr lang="hr-HR" dirty="0" err="1" smtClean="0"/>
              <a:t>Kragujević</a:t>
            </a:r>
            <a:r>
              <a:rPr lang="hr-HR" dirty="0" smtClean="0"/>
              <a:t> 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built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same </a:t>
            </a:r>
            <a:r>
              <a:rPr lang="hr-HR" dirty="0" err="1" smtClean="0"/>
              <a:t>year</a:t>
            </a:r>
            <a:r>
              <a:rPr lang="hr-HR" dirty="0" smtClean="0"/>
              <a:t>.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been</a:t>
            </a:r>
            <a:r>
              <a:rPr lang="hr-HR" dirty="0" smtClean="0"/>
              <a:t> </a:t>
            </a:r>
            <a:r>
              <a:rPr lang="hr-HR" dirty="0" err="1" smtClean="0"/>
              <a:t>restored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now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’s a </a:t>
            </a:r>
            <a:r>
              <a:rPr lang="hr-HR" dirty="0" err="1" smtClean="0"/>
              <a:t>historical</a:t>
            </a:r>
            <a:r>
              <a:rPr lang="hr-HR" dirty="0" smtClean="0"/>
              <a:t> monument.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St. </a:t>
            </a:r>
            <a:r>
              <a:rPr lang="hr-HR" dirty="0" err="1" smtClean="0"/>
              <a:t>Rocco</a:t>
            </a:r>
            <a:r>
              <a:rPr lang="hr-HR" dirty="0" smtClean="0"/>
              <a:t> </a:t>
            </a:r>
            <a:r>
              <a:rPr lang="hr-HR" dirty="0" err="1" smtClean="0"/>
              <a:t>Chapel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230696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3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In</a:t>
            </a:r>
            <a:r>
              <a:rPr lang="hr-HR" dirty="0" smtClean="0"/>
              <a:t> 1750 </a:t>
            </a:r>
            <a:r>
              <a:rPr lang="hr-HR" dirty="0" err="1"/>
              <a:t>O</a:t>
            </a:r>
            <a:r>
              <a:rPr lang="hr-HR" dirty="0" err="1" smtClean="0"/>
              <a:t>rthodox</a:t>
            </a:r>
            <a:r>
              <a:rPr lang="hr-HR" dirty="0" smtClean="0"/>
              <a:t> </a:t>
            </a:r>
            <a:r>
              <a:rPr lang="hr-HR" dirty="0" err="1" smtClean="0"/>
              <a:t>Church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built</a:t>
            </a:r>
            <a:r>
              <a:rPr lang="hr-HR" dirty="0" smtClean="0"/>
              <a:t> (Crkva </a:t>
            </a:r>
            <a:r>
              <a:rPr lang="hr-HR" dirty="0" err="1" smtClean="0"/>
              <a:t>Uspenije</a:t>
            </a:r>
            <a:r>
              <a:rPr lang="hr-HR" dirty="0" smtClean="0"/>
              <a:t> Presvete Bogorodice – </a:t>
            </a:r>
            <a:r>
              <a:rPr lang="hr-HR" dirty="0" err="1" smtClean="0"/>
              <a:t>Church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Assumption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Virgin</a:t>
            </a:r>
            <a:r>
              <a:rPr lang="hr-HR" dirty="0" smtClean="0"/>
              <a:t> </a:t>
            </a:r>
            <a:r>
              <a:rPr lang="hr-HR" dirty="0" err="1" smtClean="0"/>
              <a:t>Muses</a:t>
            </a:r>
            <a:r>
              <a:rPr lang="hr-HR" dirty="0" smtClean="0"/>
              <a:t>). </a:t>
            </a:r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most </a:t>
            </a:r>
            <a:r>
              <a:rPr lang="hr-HR" dirty="0" err="1" smtClean="0"/>
              <a:t>famous</a:t>
            </a:r>
            <a:r>
              <a:rPr lang="hr-HR" dirty="0" smtClean="0"/>
              <a:t> </a:t>
            </a:r>
            <a:r>
              <a:rPr lang="hr-HR" dirty="0" err="1" smtClean="0"/>
              <a:t>Downtown</a:t>
            </a:r>
            <a:r>
              <a:rPr lang="hr-HR" dirty="0" smtClean="0"/>
              <a:t> </a:t>
            </a:r>
            <a:r>
              <a:rPr lang="hr-HR" dirty="0" err="1" smtClean="0"/>
              <a:t>Graveyard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mentioned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1701. </a:t>
            </a:r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Catholic</a:t>
            </a:r>
            <a:r>
              <a:rPr lang="hr-HR" dirty="0" smtClean="0"/>
              <a:t> </a:t>
            </a:r>
            <a:r>
              <a:rPr lang="hr-HR" dirty="0" err="1" smtClean="0"/>
              <a:t>Chapel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built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1870. </a:t>
            </a:r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/>
              <a:t>O</a:t>
            </a:r>
            <a:r>
              <a:rPr lang="hr-HR" dirty="0" err="1" smtClean="0"/>
              <a:t>rthodox</a:t>
            </a:r>
            <a:r>
              <a:rPr lang="hr-HR" dirty="0" smtClean="0"/>
              <a:t> </a:t>
            </a:r>
            <a:r>
              <a:rPr lang="hr-HR" dirty="0" err="1"/>
              <a:t>C</a:t>
            </a:r>
            <a:r>
              <a:rPr lang="hr-HR" dirty="0" err="1" smtClean="0"/>
              <a:t>hapel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built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1882.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Catholic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Orthodox</a:t>
            </a:r>
            <a:r>
              <a:rPr lang="hr-HR" dirty="0" smtClean="0"/>
              <a:t> </a:t>
            </a:r>
            <a:r>
              <a:rPr lang="hr-HR" dirty="0" err="1" smtClean="0"/>
              <a:t>Church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228736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dirty="0" smtClean="0"/>
              <a:t>Izradili: </a:t>
            </a:r>
            <a:br>
              <a:rPr lang="hr-HR" dirty="0" smtClean="0"/>
            </a:br>
            <a:r>
              <a:rPr lang="hr-HR" dirty="0" smtClean="0"/>
              <a:t>Matko Grgić, Petar Bubalo, David Bartula i Marko Kojić</a:t>
            </a:r>
            <a:br>
              <a:rPr lang="hr-HR" dirty="0" smtClean="0"/>
            </a:br>
            <a:r>
              <a:rPr lang="hr-HR" dirty="0" smtClean="0"/>
              <a:t>6.a (2013./14.)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374</Words>
  <Application>Microsoft Office PowerPoint</Application>
  <PresentationFormat>Prikaz na zaslonu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Gomilanje</vt:lpstr>
      <vt:lpstr>300  Years Of Our Parish Church and Downtown </vt:lpstr>
      <vt:lpstr>How it all started</vt:lpstr>
      <vt:lpstr>Turkish wave</vt:lpstr>
      <vt:lpstr>Inhabitants</vt:lpstr>
      <vt:lpstr>Catholic Church </vt:lpstr>
      <vt:lpstr>St. Rocco Chapel</vt:lpstr>
      <vt:lpstr>Catholic and Orthodox Church</vt:lpstr>
      <vt:lpstr>Izradili:  Matko Grgić, Petar Bubalo, David Bartula i Marko Kojić 6.a (2013./14.)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300  Years Of Our Parish Church and Downtown</dc:title>
  <dc:creator>K</dc:creator>
  <cp:lastModifiedBy>USER</cp:lastModifiedBy>
  <cp:revision>24</cp:revision>
  <dcterms:created xsi:type="dcterms:W3CDTF">2014-05-08T07:57:19Z</dcterms:created>
  <dcterms:modified xsi:type="dcterms:W3CDTF">2014-05-19T08:20:44Z</dcterms:modified>
</cp:coreProperties>
</file>