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BB605-89C1-4CC6-9C6C-269B1750DAB0}" type="datetimeFigureOut">
              <a:rPr lang="sr-Latn-CS" smtClean="0"/>
              <a:pPr/>
              <a:t>21.1.2011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F4D98-61FB-42F9-97C2-028EF5BD1FA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428736"/>
            <a:ext cx="7772400" cy="1470025"/>
          </a:xfrm>
        </p:spPr>
        <p:txBody>
          <a:bodyPr/>
          <a:lstStyle/>
          <a:p>
            <a:r>
              <a:rPr lang="hr-HR" dirty="0" smtClean="0"/>
              <a:t>NOVE OSJEČKE SKULPTURE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3000372"/>
            <a:ext cx="6400800" cy="828684"/>
          </a:xfrm>
        </p:spPr>
        <p:txBody>
          <a:bodyPr/>
          <a:lstStyle/>
          <a:p>
            <a:r>
              <a:rPr lang="hr-HR" dirty="0" smtClean="0"/>
              <a:t>Radovi učenika </a:t>
            </a:r>
            <a:r>
              <a:rPr lang="hr-HR" smtClean="0"/>
              <a:t>7</a:t>
            </a:r>
            <a:r>
              <a:rPr lang="hr-HR" smtClean="0"/>
              <a:t>. razreda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mata\F O T K E\ŠKOLA\linijski istanjena masa\prostori\gotove\skulptur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28" y="428604"/>
            <a:ext cx="8067600" cy="605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ta\F O T K E\ŠKOLA\linijski istanjena masa\prostori\gotove\skul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458075" cy="547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ta\F O T K E\ŠKOLA\linijski istanjena masa\prostori\gotove\skulp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66769"/>
            <a:ext cx="7458076" cy="547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ta\F O T K E\ŠKOLA\linijski istanjena masa\prostori\gotove\skulpt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067600" cy="605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ta\F O T K E\ŠKOLA\linijski istanjena masa\prostori\gotove\skulptur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842" y="428604"/>
            <a:ext cx="800668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ta\F O T K E\ŠKOLA\linijski istanjena masa\prostori\gotove\skulpture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15102"/>
            <a:ext cx="7929618" cy="5942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ata\F O T K E\ŠKOLA\linijski istanjena masa\prostori\gotove\skulptur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92885"/>
            <a:ext cx="8067655" cy="6050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ta\F O T K E\ŠKOLA\linijski istanjena masa\prostori\gotove\skulptur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528" y="385649"/>
            <a:ext cx="8064000" cy="6043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mata\F O T K E\ŠKOLA\linijski istanjena masa\prostori\gotove\skulptur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82951"/>
            <a:ext cx="8067600" cy="6046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</Words>
  <Application>Microsoft Office PowerPoint</Application>
  <PresentationFormat>On-screen Show (4:3)</PresentationFormat>
  <Paragraphs>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NOVE OSJEČKE SKULPTURE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 OSJEČKE SKULPTURE</dc:title>
  <dc:creator>Mata</dc:creator>
  <cp:lastModifiedBy>JAGODA</cp:lastModifiedBy>
  <cp:revision>3</cp:revision>
  <dcterms:created xsi:type="dcterms:W3CDTF">2010-12-01T20:06:02Z</dcterms:created>
  <dcterms:modified xsi:type="dcterms:W3CDTF">2011-01-21T07:39:19Z</dcterms:modified>
</cp:coreProperties>
</file>